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3F3F1-B67A-F34E-8C09-01A4836D4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0E53F4-B998-9A4E-B0D6-2099B6002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A0C1D-8188-4342-BB82-8701D4BBB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ADB00-F469-D34F-AF17-3B0C2166C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D4D49-5454-8B45-A61F-E66F2FD34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79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A79F6-4CF1-4445-96FE-42E21D564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EC95E1-4409-2143-8827-7CE74FFE8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2AE52-69B8-C444-924A-CCF2BD4B1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3748F-72F0-9440-8901-C36BF5E94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30690-5372-6940-A3EC-83D64E2CC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578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BC46AE-7FB2-4549-A46A-2744AF7418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76A173-E481-194A-9598-DD2961030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BBD63-F942-2040-99A0-917FA243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1D480-3E49-0649-98CE-DD5077475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E2AF3-664D-2E42-B989-885813A1F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94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AB11-FE6A-FD4C-9403-8C036D461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4AC92-66AF-6D4F-95A4-D0A6C50FC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4BB79-63A2-4048-87BC-543351B2B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C217B-E60E-D643-9D16-CB89CA5B9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A37A4-A69E-3F40-A92D-7A082226D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308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3E571-497D-C141-8966-16C7B90C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039400-EC14-054C-9A88-0F46EB4B4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DD3A2-800A-2449-AA4C-EF7A96B8A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92189-BEDD-3B48-AE51-93855C8FF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F417F-215E-734A-AC8A-F69C0C012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279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70A30-4BCC-4C40-A9CC-AB785220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2DB0A-5DEE-D94E-BAAD-2AFF2F3942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D8E82-4D35-704F-BC65-C61D728CBE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F09F7-FB7F-1F40-A668-B977B979D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5FD22-5A7D-1F4B-9E7B-D5F0DDAC4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9E052-AE2C-1B4B-A945-3340E7EE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428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11948-F6A0-654D-9586-B0D372AD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FFD9A9-C14E-694D-B24A-8A966B5C5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31327-F6FF-674D-A96A-B0B3E9366B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9584F-F6FB-D94F-A3C8-28FE95F447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74CD22-7632-6E46-AEF8-1196F8F9F7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EB764E-0F2D-7947-BC38-CB5288AE0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9202E5-437A-7846-9964-0CE4648E2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9C3599-0BE1-D946-B672-89832234B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831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AFEC6-8B68-A649-A178-CCC32C7F9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C27C77-055F-6249-B4A4-BAC15F31B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6D61F0-A4DA-444D-B884-AE5C3796C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4C976-31A3-C848-BF40-6BB9CF734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3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B7621F-8D52-8041-8ADA-CE4D3BEDF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23D984-44A9-9846-BC77-866E74C18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0F934-7E63-BA4F-BC2A-627C23BA0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746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0DBE2-B020-B743-A92C-CD592275D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270E5-7138-6945-83C5-3B9B2DCDB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CA09DA-F228-C847-96A4-EE77A2AAC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E8C8E-A7DC-4F42-85FD-48873E04C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1F6F4-FC4C-2249-AA1A-88CDFD5BB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F6B3A-2511-4249-A3AF-FAA01061C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47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7B21D-8E02-8742-AAE5-3079747DA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B7EBEA-A02A-6643-9101-5BD87B147C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18E93F-F992-9D4B-A75B-A22DBEBF6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C6AC89-5D02-3E4D-AF6F-E736411CE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6DCDE-A324-6649-B7F8-53108FC61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DDF18-2CF7-C043-B573-2E8C4123B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552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769C48-CF1A-3C4D-B5B6-9EAB66CB3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0914F-DA40-EA42-BF7F-BE1BE52DA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5833A-9C89-0E4C-A963-03941B2AA4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BE791-4C4A-F64C-B962-A9FC4B46183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C84EC-D826-7847-9C44-E4B0668BC0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D1A5C-8EA1-EC41-A4A7-7371C5AF8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918E2-E2F6-024B-9FDE-53BDEAB40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3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54D9149-E68C-6C42-8EE7-0FB059345C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565217"/>
              </p:ext>
            </p:extLst>
          </p:nvPr>
        </p:nvGraphicFramePr>
        <p:xfrm>
          <a:off x="6453352" y="5000135"/>
          <a:ext cx="5528441" cy="1857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1914">
                  <a:extLst>
                    <a:ext uri="{9D8B030D-6E8A-4147-A177-3AD203B41FA5}">
                      <a16:colId xmlns:a16="http://schemas.microsoft.com/office/drawing/2014/main" val="2921607"/>
                    </a:ext>
                  </a:extLst>
                </a:gridCol>
                <a:gridCol w="1372522">
                  <a:extLst>
                    <a:ext uri="{9D8B030D-6E8A-4147-A177-3AD203B41FA5}">
                      <a16:colId xmlns:a16="http://schemas.microsoft.com/office/drawing/2014/main" val="1129009486"/>
                    </a:ext>
                  </a:extLst>
                </a:gridCol>
                <a:gridCol w="2474005">
                  <a:extLst>
                    <a:ext uri="{9D8B030D-6E8A-4147-A177-3AD203B41FA5}">
                      <a16:colId xmlns:a16="http://schemas.microsoft.com/office/drawing/2014/main" val="600279405"/>
                    </a:ext>
                  </a:extLst>
                </a:gridCol>
              </a:tblGrid>
              <a:tr h="371573">
                <a:tc>
                  <a:txBody>
                    <a:bodyPr/>
                    <a:lstStyle/>
                    <a:p>
                      <a:r>
                        <a:rPr lang="en-US" dirty="0"/>
                        <a:t>No of 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Train </a:t>
                      </a:r>
                      <a:r>
                        <a:rPr lang="en-US" dirty="0" err="1"/>
                        <a:t>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 </a:t>
                      </a:r>
                      <a:r>
                        <a:rPr lang="en-US" dirty="0" err="1"/>
                        <a:t>mAP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6704397"/>
                  </a:ext>
                </a:extLst>
              </a:tr>
              <a:tr h="371573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186169"/>
                  </a:ext>
                </a:extLst>
              </a:tr>
              <a:tr h="371573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028708"/>
                  </a:ext>
                </a:extLst>
              </a:tr>
              <a:tr h="371573"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7500659"/>
                  </a:ext>
                </a:extLst>
              </a:tr>
              <a:tr h="371573">
                <a:tc>
                  <a:txBody>
                    <a:bodyPr/>
                    <a:lstStyle/>
                    <a:p>
                      <a:r>
                        <a:rPr lang="en-US" dirty="0"/>
                        <a:t>10 (new)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25814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5A2560F5-BF72-4440-8B49-140246C90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678236" cy="500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752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22</Words>
  <Application>Microsoft Macintosh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evaluation and validation results</dc:title>
  <dc:creator>Lamogha Chiazor</dc:creator>
  <cp:lastModifiedBy>Lamogha Chiazor</cp:lastModifiedBy>
  <cp:revision>4</cp:revision>
  <dcterms:created xsi:type="dcterms:W3CDTF">2020-06-27T19:48:48Z</dcterms:created>
  <dcterms:modified xsi:type="dcterms:W3CDTF">2020-06-27T21:42:48Z</dcterms:modified>
</cp:coreProperties>
</file>

<file path=docProps/thumbnail.jpeg>
</file>